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778"/>
  </p:normalViewPr>
  <p:slideViewPr>
    <p:cSldViewPr snapToGrid="0">
      <p:cViewPr varScale="1">
        <p:scale>
          <a:sx n="88" d="100"/>
          <a:sy n="88" d="100"/>
        </p:scale>
        <p:origin x="184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86573-4B56-00F6-F69E-E3A94383B7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3D29FA-ED16-D6F6-9192-599A1803E4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68A6AC-C2AD-34AB-5C3D-B736C764B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E2857-43C6-CC4E-A46B-EA255EBF4F78}" type="datetimeFigureOut">
              <a:rPr lang="en-US" smtClean="0"/>
              <a:t>1/18/24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297B53-3031-A083-362A-411D9FE66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A64869-B129-EBFF-A74A-2B34BF613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8F25B-A9F2-1043-90FD-FBCD1FA87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065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0626B0-BA30-2551-E11E-1DEF3FAEF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E27064-2E43-57A6-6F4A-B601FE5998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3C8749-6EBE-F968-021A-CE8169E10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E2857-43C6-CC4E-A46B-EA255EBF4F78}" type="datetimeFigureOut">
              <a:rPr lang="en-US" smtClean="0"/>
              <a:t>1/18/24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470A32-9A19-1486-4890-FD13FF990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4BDFE5-09F0-16CF-BA6D-D0AF710C5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8F25B-A9F2-1043-90FD-FBCD1FA87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862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D9416A3-FBAC-6552-D615-55C4659802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CBC84F-E41D-7E42-7157-696840752B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E851F3-9E11-57DB-900C-2298CA531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E2857-43C6-CC4E-A46B-EA255EBF4F78}" type="datetimeFigureOut">
              <a:rPr lang="en-US" smtClean="0"/>
              <a:t>1/18/24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E4B306-8DBD-5170-EB24-B5D49049B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C79F4F-7077-AC04-7404-DE39F5901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8F25B-A9F2-1043-90FD-FBCD1FA87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528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ECA52-C175-3EB6-87F1-4203645D2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D8AFFE-BC64-2455-27CF-B0193E9908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8D920F-6CE8-ED72-E475-F5E4196F0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E2857-43C6-CC4E-A46B-EA255EBF4F78}" type="datetimeFigureOut">
              <a:rPr lang="en-US" smtClean="0"/>
              <a:t>1/18/24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E1B2AC-17CC-0E94-418C-434E1EB00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2D2B90-B153-452F-659F-5CAB906AF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8F25B-A9F2-1043-90FD-FBCD1FA87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153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3B7FA-F054-7D2A-05F3-D89316340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A7E35F-90CF-8D99-3DD6-4715D6A56E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5C5449-8FFD-B89F-2D35-FB3DD173A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E2857-43C6-CC4E-A46B-EA255EBF4F78}" type="datetimeFigureOut">
              <a:rPr lang="en-US" smtClean="0"/>
              <a:t>1/18/24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8475B0-BAC9-6946-2DD9-DE9FED9DD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C305D2-2715-64C6-2560-9EE05ECA8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8F25B-A9F2-1043-90FD-FBCD1FA87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821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332BF3-CAE4-1305-4112-2A1EE93F3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680AE-1BC1-91EE-1B71-FEC2E28462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79C70D-F504-2E10-7A1D-4CDB31D6A1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68AF3C-8ACE-37B8-7BAC-6EF263119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E2857-43C6-CC4E-A46B-EA255EBF4F78}" type="datetimeFigureOut">
              <a:rPr lang="en-US" smtClean="0"/>
              <a:t>1/18/24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07D5E1-E107-A391-7AAC-2CD53A814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655A53-2935-2DEE-3AE9-411CEF901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8F25B-A9F2-1043-90FD-FBCD1FA87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397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27A8C-D8B0-78E4-F471-C47B0BD6C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27FD19-7F78-1E57-C936-30D6D390E5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9B1E04-4577-6C86-38B9-6A6986168A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87E0A6-9BD8-88F1-FF59-681F6BE4AD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7121B2-5ADC-2D24-3E2C-F7FAFFBF1A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768911F-31B7-0C3A-E0DB-9FFDCC5E0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E2857-43C6-CC4E-A46B-EA255EBF4F78}" type="datetimeFigureOut">
              <a:rPr lang="en-US" smtClean="0"/>
              <a:t>1/18/24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67B2D0-C0FE-88EA-3C8B-9C0BD9F15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1D5D3B0-AE1E-FCEE-A14C-325E2741E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8F25B-A9F2-1043-90FD-FBCD1FA87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683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F84EC-7064-0808-6CBE-319F9D146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71E907-A99B-5358-1665-1B865CB32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E2857-43C6-CC4E-A46B-EA255EBF4F78}" type="datetimeFigureOut">
              <a:rPr lang="en-US" smtClean="0"/>
              <a:t>1/18/24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5338E8-5C0F-ED06-105D-59F64A9F1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EE496C-3B06-2D61-8CFE-38DC28851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8F25B-A9F2-1043-90FD-FBCD1FA87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783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9E2695-D236-24BE-C77F-E2859A95E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E2857-43C6-CC4E-A46B-EA255EBF4F78}" type="datetimeFigureOut">
              <a:rPr lang="en-US" smtClean="0"/>
              <a:t>1/18/24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3F8932-E277-1E22-6EF0-B0D26AA11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89CBA4-6586-8843-762F-9473FF84B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8F25B-A9F2-1043-90FD-FBCD1FA87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399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F60CD-F43E-EE20-42A4-ECB11CA06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4FAF1B-3D6A-D021-5D89-CCF95A08B3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394346-8A26-3171-0661-F2E727AD38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66B653-7F9B-7825-4079-97D5DCA0F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E2857-43C6-CC4E-A46B-EA255EBF4F78}" type="datetimeFigureOut">
              <a:rPr lang="en-US" smtClean="0"/>
              <a:t>1/18/24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A3D349-B4CA-ED36-44AC-26D4F714E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87B4F3-DD23-8D30-F493-B4CC04A91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8F25B-A9F2-1043-90FD-FBCD1FA87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183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B04EE-0605-054D-21EC-B1F7B19C2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D98FED8-27DB-2F8D-FE5C-7BB4AA11FE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3737E3-4CFC-777F-3D00-B56F3BB77B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DD3E75-60B1-583E-D292-CF345D325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E2857-43C6-CC4E-A46B-EA255EBF4F78}" type="datetimeFigureOut">
              <a:rPr lang="en-US" smtClean="0"/>
              <a:t>1/18/24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D55B1B-6DE5-CDF1-FD5B-4EF36371C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5BAFAB-3BFA-A515-9FE3-943A75E88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8F25B-A9F2-1043-90FD-FBCD1FA87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127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834CD4D-EF8B-1FDC-D9E2-C09A70359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E96365-AF91-4D1A-D3D1-068F93F456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6531BE-9247-790B-3DC9-797B570934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6E2857-43C6-CC4E-A46B-EA255EBF4F78}" type="datetimeFigureOut">
              <a:rPr lang="en-US" smtClean="0"/>
              <a:t>1/18/24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AECB79-3C02-A804-5852-5BD6C3BA8C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CC2FFD-2BEB-0947-6E0C-A5CBCCEB27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58F25B-A9F2-1043-90FD-FBCD1FA87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109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-up of a poster&#10;&#10;Description automatically generated">
            <a:extLst>
              <a:ext uri="{FF2B5EF4-FFF2-40B4-BE49-F238E27FC236}">
                <a16:creationId xmlns:a16="http://schemas.microsoft.com/office/drawing/2014/main" id="{9306ADA7-E9F7-E12E-3317-BF6931E63B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-543258" y="1505363"/>
            <a:ext cx="6755460" cy="3939514"/>
          </a:xfrm>
          <a:prstGeom prst="rect">
            <a:avLst/>
          </a:prstGeom>
        </p:spPr>
      </p:pic>
      <p:pic>
        <p:nvPicPr>
          <p:cNvPr id="9" name="Picture 8" descr="A close-up of a poster&#10;&#10;Description automatically generated">
            <a:extLst>
              <a:ext uri="{FF2B5EF4-FFF2-40B4-BE49-F238E27FC236}">
                <a16:creationId xmlns:a16="http://schemas.microsoft.com/office/drawing/2014/main" id="{CA93DFCD-CAC5-9A70-CA74-25E855FFE1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5253129" y="441428"/>
            <a:ext cx="6724713" cy="5975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41059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Skippings</dc:creator>
  <cp:lastModifiedBy>Emma Skippings</cp:lastModifiedBy>
  <cp:revision>1</cp:revision>
  <dcterms:created xsi:type="dcterms:W3CDTF">2024-01-18T13:41:42Z</dcterms:created>
  <dcterms:modified xsi:type="dcterms:W3CDTF">2024-01-18T13:45:20Z</dcterms:modified>
</cp:coreProperties>
</file>